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BDB4-1665-84D7-4DC8-C6D1BFA18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DDC2C-979C-1FD3-38CD-25FF016B4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4A3B6-BB28-D53A-2D06-26B26B24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47A2E-1FBD-1C0C-BDF3-32EF4264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6C0D-F138-CD5F-E631-9F7BBCD3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67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8B64-8666-239C-A9B3-AC2F8AAD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1A229-1D25-5E88-01A1-8329A44F4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F4BB5-2250-F7B4-57E5-57D87CDA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6C6B-F6D4-7549-E9B6-13446B00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7FE9F-9FE0-77C9-9975-9AF2F1E9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32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20569-C38E-B0B2-31BE-22B113F30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A9A05-159C-B234-939C-912D61036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8A7E5-B369-E590-949A-101A425B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8082-C04B-84EC-B184-5B5915DF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B872-55EE-7645-27CD-42F76464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55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F189-076F-DD74-6241-4CE3E96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27C0D-C742-F205-3A4E-FC63F53B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C61E7-BFBB-AA00-25CC-B6AF8F5F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05F68-21C7-B844-81DE-749DA606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0601-0654-3E2E-72F5-CD04A9EC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16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B858-3D56-1168-479C-7F1BFE6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6C7FF-1AD6-2C04-5115-382E13A4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6D6BD-BE85-2A71-21F0-5FC82479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D2EA4-917D-99C2-3D57-78E00136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C8CE-3356-E1E3-2790-6A287D48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3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208A-BB99-51A2-4AED-E19272DA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23C1-0C5F-7E2C-1B6E-1FC6FFCD0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BA3F0-4A75-9E8F-1A4D-B23EB5018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241CE-6C59-012D-E648-66469D8E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AADE9-EB13-2468-BD5C-8D5CF255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B9070-EAC7-2D9A-61EF-991A9137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35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5594-EEAB-2056-B3DE-1A9B257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22DCB-9809-7A32-8CF7-C216D3D1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01CE8-35AA-000B-16B6-F6C495974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B06E5-6A22-1152-E7D9-50682118F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E397C-9F76-5DBD-509E-4E4A203FC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6869F-0EC6-57C9-6798-2AB77FE4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39985-9762-EF05-C61A-2CE50C6D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85AFD-6E31-8564-6425-CF997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51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8331-FF0F-1276-492D-2F5B33A9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C86EA-47DC-7547-CF66-803C54BE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96A78-82B0-7F24-140A-28019DFF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82F4A-CDA2-E7E5-FEF6-407248BB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7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4288F-02EB-BA87-EB0F-CF0A486F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A74DB-D1BE-B709-AE3E-A9635FFB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2C273-856D-AD37-6C19-2896064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6A9D-04FD-A70F-846E-4C5ADCE4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1F10-936B-55AD-0F07-1B6FC9C31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FCCE5-9629-9DD6-D738-E4CDB81B0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3712B-8118-0160-60D1-B1B8F939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B4E4F-A47A-E072-3D58-DE2D65B5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DE357-6827-E240-9C8E-9AD8710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32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6B60-9E17-7D40-3734-95AD6248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4C2B8-013E-20D0-76DC-08B4714BB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E4276-6CAC-C3D3-5FF1-A251229D6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8DFFF-349A-17D5-55CE-6394BCF6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7BFAC-95EA-F67B-0AF6-01DAF331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06D0E-80B5-2DB8-09AE-9958018A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15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33833-8729-E447-3FE1-A273F519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AC453-7575-9911-79D9-CA351BE4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F502-C1FD-9E49-2E83-E71642B5D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01F5-9F73-4D70-972F-C37AFC530F32}" type="datetimeFigureOut">
              <a:rPr lang="en-AU" smtClean="0"/>
              <a:t>6/12/2023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9DEF5-9BDA-412D-3586-8B57F9378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DDA7-462D-E893-8D35-7D1D9F55B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04F8-B356-4FFE-AF5B-2CE9A8016F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1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carf smiling&#10;&#10;Description automatically generated">
            <a:extLst>
              <a:ext uri="{FF2B5EF4-FFF2-40B4-BE49-F238E27FC236}">
                <a16:creationId xmlns:a16="http://schemas.microsoft.com/office/drawing/2014/main" id="{33FF6C31-E238-4CFA-99CB-6AB184F9D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nd holding a bucket&#10;&#10;Description automatically generated">
            <a:extLst>
              <a:ext uri="{FF2B5EF4-FFF2-40B4-BE49-F238E27FC236}">
                <a16:creationId xmlns:a16="http://schemas.microsoft.com/office/drawing/2014/main" id="{7CE83151-4B41-31E0-9775-D6CBE5DD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6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4719D8F1E6B48AF01C6E3C464902F" ma:contentTypeVersion="19" ma:contentTypeDescription="Create a new document." ma:contentTypeScope="" ma:versionID="d79c8b43f25a38deb3877c5aaab6966e">
  <xsd:schema xmlns:xsd="http://www.w3.org/2001/XMLSchema" xmlns:xs="http://www.w3.org/2001/XMLSchema" xmlns:p="http://schemas.microsoft.com/office/2006/metadata/properties" xmlns:ns2="1b3e41be-d8b2-4c2a-8965-8f484ad39dc2" xmlns:ns3="47d19ca1-2412-4be4-9cad-3017a7b92e67" targetNamespace="http://schemas.microsoft.com/office/2006/metadata/properties" ma:root="true" ma:fieldsID="f978f10d079b76712f35491546e9a47c" ns2:_="" ns3:_="">
    <xsd:import namespace="1b3e41be-d8b2-4c2a-8965-8f484ad39dc2"/>
    <xsd:import namespace="47d19ca1-2412-4be4-9cad-3017a7b92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z2o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e41be-d8b2-4c2a-8965-8f484ad39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z2oe" ma:index="20" nillable="true" ma:displayName="Person or Group" ma:list="UserInfo" ma:internalName="z2o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19ca1-2412-4be4-9cad-3017a7b92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6d58de2-89f1-4fe0-ae9d-70e69c98718b}" ma:internalName="TaxCatchAll" ma:showField="CatchAllData" ma:web="47d19ca1-2412-4be4-9cad-3017a7b92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d19ca1-2412-4be4-9cad-3017a7b92e67" xsi:nil="true"/>
    <lcf76f155ced4ddcb4097134ff3c332f xmlns="1b3e41be-d8b2-4c2a-8965-8f484ad39dc2">
      <Terms xmlns="http://schemas.microsoft.com/office/infopath/2007/PartnerControls"/>
    </lcf76f155ced4ddcb4097134ff3c332f>
    <z2oe xmlns="1b3e41be-d8b2-4c2a-8965-8f484ad39dc2">
      <UserInfo>
        <DisplayName/>
        <AccountId xsi:nil="true"/>
        <AccountType/>
      </UserInfo>
    </z2o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411EE-7E2F-45F9-A484-CF4B51A0E2B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b3e41be-d8b2-4c2a-8965-8f484ad39dc2"/>
    <ds:schemaRef ds:uri="47d19ca1-2412-4be4-9cad-3017a7b92e6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652DE-95CF-4455-8014-D9BEEC3DFD33}">
  <ds:schemaRefs>
    <ds:schemaRef ds:uri="http://schemas.microsoft.com/office/2006/metadata/properties"/>
    <ds:schemaRef ds:uri="http://www.w3.org/2000/xmlns/"/>
    <ds:schemaRef ds:uri="47d19ca1-2412-4be4-9cad-3017a7b92e67"/>
    <ds:schemaRef ds:uri="http://www.w3.org/2001/XMLSchema-instance"/>
    <ds:schemaRef ds:uri="1b3e41be-d8b2-4c2a-8965-8f484ad39dc2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0167B6-E2D5-4A69-A5E9-45FC6A457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Karon Linder</cp:lastModifiedBy>
  <cp:revision>3</cp:revision>
  <dcterms:created xsi:type="dcterms:W3CDTF">2023-11-06T00:19:15Z</dcterms:created>
  <dcterms:modified xsi:type="dcterms:W3CDTF">2023-12-06T05:39:47Z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0x010100EDEEE2D139A37D46943DB0F3017752B2</vt:lpwstr>
  </property>
</Properties>
</file>